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F4B7D8AC-2C25-4F3C-8309-A81281181C0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>
              <a:extLst>
                <a:ext uri="{FF2B5EF4-FFF2-40B4-BE49-F238E27FC236}">
                  <a16:creationId xmlns:a16="http://schemas.microsoft.com/office/drawing/2014/main" id="{4D8B51FE-26D0-406C-8D01-445D8545B7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5124" name="Rectangle 4">
              <a:extLst>
                <a:ext uri="{FF2B5EF4-FFF2-40B4-BE49-F238E27FC236}">
                  <a16:creationId xmlns:a16="http://schemas.microsoft.com/office/drawing/2014/main" id="{2C8639CF-89A1-45E3-8989-2AB73C6434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25" name="Group 5">
              <a:extLst>
                <a:ext uri="{FF2B5EF4-FFF2-40B4-BE49-F238E27FC236}">
                  <a16:creationId xmlns:a16="http://schemas.microsoft.com/office/drawing/2014/main" id="{783602DA-B6B6-4375-982B-2FF453C7B5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>
                <a:extLst>
                  <a:ext uri="{FF2B5EF4-FFF2-40B4-BE49-F238E27FC236}">
                    <a16:creationId xmlns:a16="http://schemas.microsoft.com/office/drawing/2014/main" id="{68190900-68CC-417F-82D9-BC2F0C508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7" name="Rectangle 7">
                <a:extLst>
                  <a:ext uri="{FF2B5EF4-FFF2-40B4-BE49-F238E27FC236}">
                    <a16:creationId xmlns:a16="http://schemas.microsoft.com/office/drawing/2014/main" id="{3855B793-09F1-4975-B14B-E40EA8FC4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8" name="Rectangle 8">
                <a:extLst>
                  <a:ext uri="{FF2B5EF4-FFF2-40B4-BE49-F238E27FC236}">
                    <a16:creationId xmlns:a16="http://schemas.microsoft.com/office/drawing/2014/main" id="{ECE0BC25-549F-41B6-8DFE-4088AC337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9" name="Rectangle 9">
                <a:extLst>
                  <a:ext uri="{FF2B5EF4-FFF2-40B4-BE49-F238E27FC236}">
                    <a16:creationId xmlns:a16="http://schemas.microsoft.com/office/drawing/2014/main" id="{CF2C9D8A-8E60-45B1-BD68-EC80D7BCC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0" name="Rectangle 10">
                <a:extLst>
                  <a:ext uri="{FF2B5EF4-FFF2-40B4-BE49-F238E27FC236}">
                    <a16:creationId xmlns:a16="http://schemas.microsoft.com/office/drawing/2014/main" id="{E5CB19F8-705A-4908-83DC-A9AE2DB35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1" name="Rectangle 11">
                <a:extLst>
                  <a:ext uri="{FF2B5EF4-FFF2-40B4-BE49-F238E27FC236}">
                    <a16:creationId xmlns:a16="http://schemas.microsoft.com/office/drawing/2014/main" id="{FB9E84E7-11EF-429F-AF12-48C6F3A95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2" name="Rectangle 12">
                <a:extLst>
                  <a:ext uri="{FF2B5EF4-FFF2-40B4-BE49-F238E27FC236}">
                    <a16:creationId xmlns:a16="http://schemas.microsoft.com/office/drawing/2014/main" id="{DFE1C32C-ED53-422B-9136-E71F78BAB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3" name="Rectangle 13">
                <a:extLst>
                  <a:ext uri="{FF2B5EF4-FFF2-40B4-BE49-F238E27FC236}">
                    <a16:creationId xmlns:a16="http://schemas.microsoft.com/office/drawing/2014/main" id="{C5264608-7210-44E3-BB28-3BF703CB2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4" name="Rectangle 14">
                <a:extLst>
                  <a:ext uri="{FF2B5EF4-FFF2-40B4-BE49-F238E27FC236}">
                    <a16:creationId xmlns:a16="http://schemas.microsoft.com/office/drawing/2014/main" id="{E93FB8B2-00BF-4817-812A-588773EA0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5" name="Rectangle 15">
                <a:extLst>
                  <a:ext uri="{FF2B5EF4-FFF2-40B4-BE49-F238E27FC236}">
                    <a16:creationId xmlns:a16="http://schemas.microsoft.com/office/drawing/2014/main" id="{89B71C23-45BE-426E-A991-7AFB98F62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36" name="Rectangle 16">
            <a:extLst>
              <a:ext uri="{FF2B5EF4-FFF2-40B4-BE49-F238E27FC236}">
                <a16:creationId xmlns:a16="http://schemas.microsoft.com/office/drawing/2014/main" id="{72BB3CA5-709A-4B17-A457-BA5D3CB2B7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21E45B19-4E75-4E88-A755-F50C110A3B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03D46A5C-1C0A-4B9A-8114-1D86BD6DA4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3E1489DE-95FC-4731-BC23-4C2AAA99D6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F201D70B-9B03-4BF3-9E9F-97C659707B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cs-CZ" altLang="cs-CZ" noProof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12344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194EB-965D-4E10-A07E-8F1B3919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AC917B-4C23-4407-B8E2-47CA3A38D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4E1242-F4C8-45EC-95C9-EB7ADDBC73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A98317-072B-4450-9809-73E84565B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2502DA66-33C3-43C4-8D1E-5238F51E168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85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9A6F58-45DA-4744-9F9B-48840F380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DE6CCA-2818-4385-B577-406AAFFFA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DC8503-9357-4B94-B860-39583CE603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D60860-E4DA-422C-A5DC-D60D5EBD46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A56DC2ED-5C97-47E1-B439-EC3A4BC6A5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17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30E61-78E4-4CC6-99D9-06EFA046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8DF68E-0F75-40E4-967C-AE8D941EB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AEFEAA8-0A91-468A-8387-6243E6D38C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01F5BF-32B1-4C51-84D7-B80D08E5EF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96730D79-16E8-4D26-ABE5-BBC12BD0FD9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97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E0475-10F7-4D8A-B1A6-505B5D07E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F09054-77D4-4120-A947-CDA5F59B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BB9412-F9B2-4F9C-BBD7-2F51EC9AAD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42D6F4-6BF0-4674-A2B9-2357339F1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793CBCE2-A6B4-49EE-8D32-D1836878E15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9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4278-46AB-454C-92A9-782B2B6B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67D563-DFBC-4C4A-99C5-FDF914179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206FD7-52D6-4566-B547-E6E29707A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78C227-CA53-411C-8308-1B42FFED50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3B6289-7F16-450A-AA0C-EC4EDD15D6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4AAE06-64F6-40DE-AC54-F915B6FA26D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24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CF2D1-F58F-4C4B-B264-BC710C447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518FA7-2B09-4C75-9749-BB46535F7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FD99DDF-612F-4287-99B3-58DA29EB6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1F0FA39-784E-4D2F-90B7-8775F9B9F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A8D1429-118E-4DA7-9A25-4E5AC8F27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4FB0C5B-33A9-4FDE-9B0B-53E79B6F5C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92658CD9-2BF0-408D-B48C-31BD6D1A3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datum 8">
            <a:extLst>
              <a:ext uri="{FF2B5EF4-FFF2-40B4-BE49-F238E27FC236}">
                <a16:creationId xmlns:a16="http://schemas.microsoft.com/office/drawing/2014/main" id="{B09524A7-5768-471C-9CD7-A88FBF531D7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18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8E522-7809-41AA-9BEC-DD89246C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6066A8-F677-4339-B7AD-BABCA7DC2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91020C-1368-4C66-B2BC-F90DCBDFBE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F43B97-6EA0-42DD-85C5-E3E5E47F685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4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2024E8-74B9-4942-836F-0B75838820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8A450E-BF83-4E5A-B7F1-3661C4CBF2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0BDA05-C329-4891-B1D5-45072B0F403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2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1F0EA-5C00-4208-8D47-75A9DAC46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9EF59B-E170-4E55-B8C5-D3CDAE753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EBFDD56-8E59-4B47-8B84-EB8C2B343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D57BFC-424B-45E1-AFD9-76253CA725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727F0-15F3-4E29-8B6F-69B82DC16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9008EE-B319-497D-912D-DAF56E832FB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75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C25B6-C97D-4D1A-9FF4-DCA5A9EAF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CFF155-A48C-489D-8C30-20B8849FF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D96BC70-B8DA-4791-B634-8A2C4F09C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055C68-523C-4A08-9781-26ED7862F8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48C382-5C58-4CFF-A8EE-7366169DA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54A6B0-A637-4C91-938B-5F7B5A4C57A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92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6DFC01-8431-47D7-AA2D-D9C5B7F6F9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0CFBED-D05F-4DE3-A5B7-810E7E9F68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658DBFB5-609A-4267-9C6E-40F2536C1B60}" type="slidenum">
              <a:rPr lang="cs-CZ" smtClean="0"/>
              <a:t>‹#›</a:t>
            </a:fld>
            <a:endParaRPr lang="cs-CZ"/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AD71BDBD-C2E0-4408-8307-161ED824330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3DCF3988-9102-47B2-8C08-D65DA7E51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4102" name="Rectangle 6">
              <a:extLst>
                <a:ext uri="{FF2B5EF4-FFF2-40B4-BE49-F238E27FC236}">
                  <a16:creationId xmlns:a16="http://schemas.microsoft.com/office/drawing/2014/main" id="{199581F6-9B3A-4D68-9265-7F174C525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BCDD375A-87C1-4953-8BDA-9AACE7489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3DB1BD36-BDD4-4376-AFDD-76F71C285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EC746E24-6200-4B69-B234-8D534DE81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BB6C39AA-AF61-410E-AF22-171A616A3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E96F752F-2645-4D65-9006-CA83CBD38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4108" name="Rectangle 12">
              <a:extLst>
                <a:ext uri="{FF2B5EF4-FFF2-40B4-BE49-F238E27FC236}">
                  <a16:creationId xmlns:a16="http://schemas.microsoft.com/office/drawing/2014/main" id="{B122AD39-2A89-48EE-9DD6-9F3775610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5580E603-9395-4B79-893B-C124AF276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>
            <a:extLst>
              <a:ext uri="{FF2B5EF4-FFF2-40B4-BE49-F238E27FC236}">
                <a16:creationId xmlns:a16="http://schemas.microsoft.com/office/drawing/2014/main" id="{D0E6BD8D-043A-43FC-BF8B-F6B8BF121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1A996F07-56AA-4B04-A523-0A1F4D0CF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0F69EE9A-93D7-41FA-9CB8-DA6B26FDCE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1E342C7-8EE4-40DC-8F90-923C2867E278}" type="datetimeFigureOut">
              <a:rPr lang="cs-CZ" smtClean="0"/>
              <a:t>14.11.2019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57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89" y="1189759"/>
            <a:ext cx="65341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9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766166"/>
            <a:ext cx="66294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2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17" y="1310264"/>
            <a:ext cx="684847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6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519522"/>
      </p:ext>
    </p:extLst>
  </p:cSld>
  <p:clrMapOvr>
    <a:masterClrMapping/>
  </p:clrMapOvr>
</p:sld>
</file>

<file path=ppt/theme/theme1.xml><?xml version="1.0" encoding="utf-8"?>
<a:theme xmlns:a="http://schemas.openxmlformats.org/drawingml/2006/main" name="Modra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ra" id="{E1F8657E-8B11-4FAD-B4D7-16A05139E09D}" vid="{93E65AAE-A8B7-4B54-B8D5-011BA5AC64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Modra</Template>
  <TotalTime>4</TotalTime>
  <Words>0</Words>
  <Application>Microsoft Office PowerPoint</Application>
  <PresentationFormat>Předvádění na obrazovce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Modra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 kvadratické funkce</dc:title>
  <dc:creator>LB</dc:creator>
  <cp:lastModifiedBy>Lucie Bohata</cp:lastModifiedBy>
  <cp:revision>2</cp:revision>
  <dcterms:created xsi:type="dcterms:W3CDTF">2019-10-21T18:35:15Z</dcterms:created>
  <dcterms:modified xsi:type="dcterms:W3CDTF">2019-11-14T07:58:09Z</dcterms:modified>
</cp:coreProperties>
</file>