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>
            <a:extLst>
              <a:ext uri="{FF2B5EF4-FFF2-40B4-BE49-F238E27FC236}">
                <a16:creationId xmlns:a16="http://schemas.microsoft.com/office/drawing/2014/main" id="{F4B7D8AC-2C25-4F3C-8309-A81281181C0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123" name="Rectangle 3">
              <a:extLst>
                <a:ext uri="{FF2B5EF4-FFF2-40B4-BE49-F238E27FC236}">
                  <a16:creationId xmlns:a16="http://schemas.microsoft.com/office/drawing/2014/main" id="{4D8B51FE-26D0-406C-8D01-445D8545B7D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altLang="cs-CZ" sz="2400">
                <a:latin typeface="Times New Roman" panose="02020603050405020304" pitchFamily="18" charset="0"/>
              </a:endParaRPr>
            </a:p>
          </p:txBody>
        </p:sp>
        <p:sp>
          <p:nvSpPr>
            <p:cNvPr id="5124" name="Rectangle 4">
              <a:extLst>
                <a:ext uri="{FF2B5EF4-FFF2-40B4-BE49-F238E27FC236}">
                  <a16:creationId xmlns:a16="http://schemas.microsoft.com/office/drawing/2014/main" id="{2C8639CF-89A1-45E3-8989-2AB73C6434C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 altLang="cs-CZ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5125" name="Group 5">
              <a:extLst>
                <a:ext uri="{FF2B5EF4-FFF2-40B4-BE49-F238E27FC236}">
                  <a16:creationId xmlns:a16="http://schemas.microsoft.com/office/drawing/2014/main" id="{783602DA-B6B6-4375-982B-2FF453C7B5B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5126" name="Rectangle 6">
                <a:extLst>
                  <a:ext uri="{FF2B5EF4-FFF2-40B4-BE49-F238E27FC236}">
                    <a16:creationId xmlns:a16="http://schemas.microsoft.com/office/drawing/2014/main" id="{68190900-68CC-417F-82D9-BC2F0C508B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altLang="cs-CZ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27" name="Rectangle 7">
                <a:extLst>
                  <a:ext uri="{FF2B5EF4-FFF2-40B4-BE49-F238E27FC236}">
                    <a16:creationId xmlns:a16="http://schemas.microsoft.com/office/drawing/2014/main" id="{3855B793-09F1-4975-B14B-E40EA8FC46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altLang="cs-CZ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28" name="Rectangle 8">
                <a:extLst>
                  <a:ext uri="{FF2B5EF4-FFF2-40B4-BE49-F238E27FC236}">
                    <a16:creationId xmlns:a16="http://schemas.microsoft.com/office/drawing/2014/main" id="{ECE0BC25-549F-41B6-8DFE-4088AC3377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altLang="cs-CZ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29" name="Rectangle 9">
                <a:extLst>
                  <a:ext uri="{FF2B5EF4-FFF2-40B4-BE49-F238E27FC236}">
                    <a16:creationId xmlns:a16="http://schemas.microsoft.com/office/drawing/2014/main" id="{CF2C9D8A-8E60-45B1-BD68-EC80D7BCC1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altLang="cs-CZ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30" name="Rectangle 10">
                <a:extLst>
                  <a:ext uri="{FF2B5EF4-FFF2-40B4-BE49-F238E27FC236}">
                    <a16:creationId xmlns:a16="http://schemas.microsoft.com/office/drawing/2014/main" id="{E5CB19F8-705A-4908-83DC-A9AE2DB35D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altLang="cs-CZ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31" name="Rectangle 11">
                <a:extLst>
                  <a:ext uri="{FF2B5EF4-FFF2-40B4-BE49-F238E27FC236}">
                    <a16:creationId xmlns:a16="http://schemas.microsoft.com/office/drawing/2014/main" id="{FB9E84E7-11EF-429F-AF12-48C6F3A958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altLang="cs-CZ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32" name="Rectangle 12">
                <a:extLst>
                  <a:ext uri="{FF2B5EF4-FFF2-40B4-BE49-F238E27FC236}">
                    <a16:creationId xmlns:a16="http://schemas.microsoft.com/office/drawing/2014/main" id="{DFE1C32C-ED53-422B-9136-E71F78BAB9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altLang="cs-CZ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33" name="Rectangle 13">
                <a:extLst>
                  <a:ext uri="{FF2B5EF4-FFF2-40B4-BE49-F238E27FC236}">
                    <a16:creationId xmlns:a16="http://schemas.microsoft.com/office/drawing/2014/main" id="{C5264608-7210-44E3-BB28-3BF703CB20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altLang="cs-CZ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34" name="Rectangle 14">
                <a:extLst>
                  <a:ext uri="{FF2B5EF4-FFF2-40B4-BE49-F238E27FC236}">
                    <a16:creationId xmlns:a16="http://schemas.microsoft.com/office/drawing/2014/main" id="{E93FB8B2-00BF-4817-812A-588773EA0B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altLang="cs-CZ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35" name="Rectangle 15">
                <a:extLst>
                  <a:ext uri="{FF2B5EF4-FFF2-40B4-BE49-F238E27FC236}">
                    <a16:creationId xmlns:a16="http://schemas.microsoft.com/office/drawing/2014/main" id="{89B71C23-45BE-426E-A991-7AFB98F622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altLang="cs-CZ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5136" name="Rectangle 16">
            <a:extLst>
              <a:ext uri="{FF2B5EF4-FFF2-40B4-BE49-F238E27FC236}">
                <a16:creationId xmlns:a16="http://schemas.microsoft.com/office/drawing/2014/main" id="{72BB3CA5-709A-4B17-A457-BA5D3CB2B72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1E342C7-8EE4-40DC-8F90-923C2867E278}" type="datetimeFigureOut">
              <a:rPr lang="cs-CZ" smtClean="0"/>
              <a:t>14.11.2019</a:t>
            </a:fld>
            <a:endParaRPr lang="cs-CZ"/>
          </a:p>
        </p:txBody>
      </p:sp>
      <p:sp>
        <p:nvSpPr>
          <p:cNvPr id="5137" name="Rectangle 17">
            <a:extLst>
              <a:ext uri="{FF2B5EF4-FFF2-40B4-BE49-F238E27FC236}">
                <a16:creationId xmlns:a16="http://schemas.microsoft.com/office/drawing/2014/main" id="{21E45B19-4E75-4E88-A755-F50C110A3B2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138" name="Rectangle 18">
            <a:extLst>
              <a:ext uri="{FF2B5EF4-FFF2-40B4-BE49-F238E27FC236}">
                <a16:creationId xmlns:a16="http://schemas.microsoft.com/office/drawing/2014/main" id="{03D46A5C-1C0A-4B9A-8114-1D86BD6DA4B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58DBFB5-609A-4267-9C6E-40F2536C1B60}" type="slidenum">
              <a:rPr lang="cs-CZ" smtClean="0"/>
              <a:t>‹#›</a:t>
            </a:fld>
            <a:endParaRPr lang="cs-CZ"/>
          </a:p>
        </p:txBody>
      </p:sp>
      <p:sp>
        <p:nvSpPr>
          <p:cNvPr id="5139" name="Rectangle 19">
            <a:extLst>
              <a:ext uri="{FF2B5EF4-FFF2-40B4-BE49-F238E27FC236}">
                <a16:creationId xmlns:a16="http://schemas.microsoft.com/office/drawing/2014/main" id="{3E1489DE-95FC-4731-BC23-4C2AAA99D6D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altLang="cs-CZ" noProof="0"/>
              <a:t>Kliknutím lze upravit styl.</a:t>
            </a:r>
          </a:p>
        </p:txBody>
      </p:sp>
      <p:sp>
        <p:nvSpPr>
          <p:cNvPr id="5140" name="Rectangle 20">
            <a:extLst>
              <a:ext uri="{FF2B5EF4-FFF2-40B4-BE49-F238E27FC236}">
                <a16:creationId xmlns:a16="http://schemas.microsoft.com/office/drawing/2014/main" id="{F201D70B-9B03-4BF3-9E9F-97C659707BD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cs-CZ" altLang="cs-CZ" noProof="0"/>
              <a:t>Kliknutím můžete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val="3123446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7194EB-965D-4E10-A07E-8F1B3919B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FAC917B-4C23-4407-B8E2-47CA3A38D1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24E1242-F4C8-45EC-95C9-EB7ADDBC73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AA98317-072B-4450-9809-73E84565BD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58DBFB5-609A-4267-9C6E-40F2536C1B6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Zástupný symbol pro datum 5">
            <a:extLst>
              <a:ext uri="{FF2B5EF4-FFF2-40B4-BE49-F238E27FC236}">
                <a16:creationId xmlns:a16="http://schemas.microsoft.com/office/drawing/2014/main" id="{2502DA66-33C3-43C4-8D1E-5238F51E168B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1E342C7-8EE4-40DC-8F90-923C2867E278}" type="datetimeFigureOut">
              <a:rPr lang="cs-CZ" smtClean="0"/>
              <a:t>14.11.2019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8857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C9A6F58-45DA-4744-9F9B-48840F3806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FDE6CCA-2818-4385-B577-406AAFFFA5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4DC8503-9357-4B94-B860-39583CE603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3D60860-E4DA-422C-A5DC-D60D5EBD46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58DBFB5-609A-4267-9C6E-40F2536C1B6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Zástupný symbol pro datum 5">
            <a:extLst>
              <a:ext uri="{FF2B5EF4-FFF2-40B4-BE49-F238E27FC236}">
                <a16:creationId xmlns:a16="http://schemas.microsoft.com/office/drawing/2014/main" id="{A56DC2ED-5C97-47E1-B439-EC3A4BC6A56A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1E342C7-8EE4-40DC-8F90-923C2867E278}" type="datetimeFigureOut">
              <a:rPr lang="cs-CZ" smtClean="0"/>
              <a:t>14.11.2019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178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E30E61-78E4-4CC6-99D9-06EFA046E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8DF68E-0F75-40E4-967C-AE8D941EB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AEFEAA8-0A91-468A-8387-6243E6D38C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701F5BF-32B1-4C51-84D7-B80D08E5EF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58DBFB5-609A-4267-9C6E-40F2536C1B6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Zástupný symbol pro datum 5">
            <a:extLst>
              <a:ext uri="{FF2B5EF4-FFF2-40B4-BE49-F238E27FC236}">
                <a16:creationId xmlns:a16="http://schemas.microsoft.com/office/drawing/2014/main" id="{96730D79-16E8-4D26-ABE5-BBC12BD0FD90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1E342C7-8EE4-40DC-8F90-923C2867E278}" type="datetimeFigureOut">
              <a:rPr lang="cs-CZ" smtClean="0"/>
              <a:t>14.11.2019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970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3E0475-10F7-4D8A-B1A6-505B5D07E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BF09054-77D4-4120-A947-CDA5F59B2C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DBB9412-F9B2-4F9C-BBD7-2F51EC9AAD6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A42D6F4-6BF0-4674-A2B9-2357339F19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58DBFB5-609A-4267-9C6E-40F2536C1B6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Zástupný symbol pro datum 5">
            <a:extLst>
              <a:ext uri="{FF2B5EF4-FFF2-40B4-BE49-F238E27FC236}">
                <a16:creationId xmlns:a16="http://schemas.microsoft.com/office/drawing/2014/main" id="{793CBCE2-A6B4-49EE-8D32-D1836878E157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1E342C7-8EE4-40DC-8F90-923C2867E278}" type="datetimeFigureOut">
              <a:rPr lang="cs-CZ" smtClean="0"/>
              <a:t>14.11.2019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392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124278-46AB-454C-92A9-782B2B6B9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A67D563-DFBC-4C4A-99C5-FDF9141794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2206FD7-52D6-4566-B547-E6E29707AF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78C227-CA53-411C-8308-1B42FFED50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3B6289-7F16-450A-AA0C-EC4EDD15D6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58DBFB5-609A-4267-9C6E-40F2536C1B6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54AAE06-64F6-40DE-AC54-F915B6FA26DC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1E342C7-8EE4-40DC-8F90-923C2867E278}" type="datetimeFigureOut">
              <a:rPr lang="cs-CZ" smtClean="0"/>
              <a:t>14.11.2019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1241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0CF2D1-F58F-4C4B-B264-BC710C447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3518FA7-2B09-4C75-9749-BB46535F76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FD99DDF-612F-4287-99B3-58DA29EB68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D1F0FA39-784E-4D2F-90B7-8775F9B9F9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4A8D1429-118E-4DA7-9A25-4E5AC8F278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F4FB0C5B-33A9-4FDE-9B0B-53E79B6F5CA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>
            <a:extLst>
              <a:ext uri="{FF2B5EF4-FFF2-40B4-BE49-F238E27FC236}">
                <a16:creationId xmlns:a16="http://schemas.microsoft.com/office/drawing/2014/main" id="{92658CD9-2BF0-408D-B48C-31BD6D1A38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58DBFB5-609A-4267-9C6E-40F2536C1B6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datum 8">
            <a:extLst>
              <a:ext uri="{FF2B5EF4-FFF2-40B4-BE49-F238E27FC236}">
                <a16:creationId xmlns:a16="http://schemas.microsoft.com/office/drawing/2014/main" id="{B09524A7-5768-471C-9CD7-A88FBF531D7F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1E342C7-8EE4-40DC-8F90-923C2867E278}" type="datetimeFigureOut">
              <a:rPr lang="cs-CZ" smtClean="0"/>
              <a:t>14.11.2019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6185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28E522-7809-41AA-9BEC-DD89246C5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E6066A8-F677-4339-B7AD-BABCA7DC24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391020C-1368-4C66-B2BC-F90DCBDFBE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58DBFB5-609A-4267-9C6E-40F2536C1B60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8F43B97-6EA0-42DD-85C5-E3E5E47F685F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1E342C7-8EE4-40DC-8F90-923C2867E278}" type="datetimeFigureOut">
              <a:rPr lang="cs-CZ" smtClean="0"/>
              <a:t>14.11.2019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9747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22024E8-74B9-4942-836F-0B75838820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38A450E-BF83-4E5A-B7F1-3661C4CBF2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58DBFB5-609A-4267-9C6E-40F2536C1B60}" type="slidenum">
              <a:rPr lang="cs-CZ" smtClean="0"/>
              <a:t>‹#›</a:t>
            </a:fld>
            <a:endParaRPr lang="cs-CZ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0BDA05-C329-4891-B1D5-45072B0F4034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1E342C7-8EE4-40DC-8F90-923C2867E278}" type="datetimeFigureOut">
              <a:rPr lang="cs-CZ" smtClean="0"/>
              <a:t>14.11.2019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4626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11F0EA-5C00-4208-8D47-75A9DAC46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79EF59B-E170-4E55-B8C5-D3CDAE753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EBFDD56-8E59-4B47-8B84-EB8C2B3434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D57BFC-424B-45E1-AFD9-76253CA725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2C727F0-15F3-4E29-8B6F-69B82DC16C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58DBFB5-609A-4267-9C6E-40F2536C1B6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F9008EE-B319-497D-912D-DAF56E832FB7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1E342C7-8EE4-40DC-8F90-923C2867E278}" type="datetimeFigureOut">
              <a:rPr lang="cs-CZ" smtClean="0"/>
              <a:t>14.11.2019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758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9C25B6-C97D-4D1A-9FF4-DCA5A9EAF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5CFF155-A48C-489D-8C30-20B8849FFB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D96BC70-B8DA-4791-B634-8A2C4F09C4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B055C68-523C-4A08-9781-26ED7862F8A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C48C382-5C58-4CFF-A8EE-7366169DA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58DBFB5-609A-4267-9C6E-40F2536C1B6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654A6B0-A637-4C91-938B-5F7B5A4C57A2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1E342C7-8EE4-40DC-8F90-923C2867E278}" type="datetimeFigureOut">
              <a:rPr lang="cs-CZ" smtClean="0"/>
              <a:t>14.11.2019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8923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B6DFC01-8431-47D7-AA2D-D9C5B7F6F9C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cs-CZ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10CFBED-D05F-4DE3-A5B7-810E7E9F68B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anose="020B0A04020102020204" pitchFamily="34" charset="0"/>
              </a:defRPr>
            </a:lvl1pPr>
          </a:lstStyle>
          <a:p>
            <a:fld id="{658DBFB5-609A-4267-9C6E-40F2536C1B60}" type="slidenum">
              <a:rPr lang="cs-CZ" smtClean="0"/>
              <a:t>‹#›</a:t>
            </a:fld>
            <a:endParaRPr lang="cs-CZ"/>
          </a:p>
        </p:txBody>
      </p:sp>
      <p:grpSp>
        <p:nvGrpSpPr>
          <p:cNvPr id="4100" name="Group 4">
            <a:extLst>
              <a:ext uri="{FF2B5EF4-FFF2-40B4-BE49-F238E27FC236}">
                <a16:creationId xmlns:a16="http://schemas.microsoft.com/office/drawing/2014/main" id="{AD71BDBD-C2E0-4408-8307-161ED824330B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4101" name="Rectangle 5">
              <a:extLst>
                <a:ext uri="{FF2B5EF4-FFF2-40B4-BE49-F238E27FC236}">
                  <a16:creationId xmlns:a16="http://schemas.microsoft.com/office/drawing/2014/main" id="{3DCF3988-9102-47B2-8C08-D65DA7E512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altLang="cs-CZ" sz="2400">
                <a:latin typeface="Times New Roman" panose="02020603050405020304" pitchFamily="18" charset="0"/>
              </a:endParaRPr>
            </a:p>
          </p:txBody>
        </p:sp>
        <p:sp>
          <p:nvSpPr>
            <p:cNvPr id="4102" name="Rectangle 6">
              <a:extLst>
                <a:ext uri="{FF2B5EF4-FFF2-40B4-BE49-F238E27FC236}">
                  <a16:creationId xmlns:a16="http://schemas.microsoft.com/office/drawing/2014/main" id="{199581F6-9B3A-4D68-9265-7F174C5256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 altLang="cs-CZ" sz="2400">
                <a:latin typeface="Times New Roman" panose="02020603050405020304" pitchFamily="18" charset="0"/>
              </a:endParaRPr>
            </a:p>
          </p:txBody>
        </p:sp>
        <p:sp>
          <p:nvSpPr>
            <p:cNvPr id="4103" name="Rectangle 7">
              <a:extLst>
                <a:ext uri="{FF2B5EF4-FFF2-40B4-BE49-F238E27FC236}">
                  <a16:creationId xmlns:a16="http://schemas.microsoft.com/office/drawing/2014/main" id="{BCDD375A-87C1-4953-8BDA-9AACE74893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 altLang="cs-CZ">
                <a:solidFill>
                  <a:schemeClr val="hlink"/>
                </a:solidFill>
              </a:endParaRPr>
            </a:p>
          </p:txBody>
        </p:sp>
        <p:sp>
          <p:nvSpPr>
            <p:cNvPr id="4104" name="Rectangle 8">
              <a:extLst>
                <a:ext uri="{FF2B5EF4-FFF2-40B4-BE49-F238E27FC236}">
                  <a16:creationId xmlns:a16="http://schemas.microsoft.com/office/drawing/2014/main" id="{3DB1BD36-BDD4-4376-AFDD-76F71C2853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 altLang="cs-CZ">
                <a:solidFill>
                  <a:schemeClr val="hlink"/>
                </a:solidFill>
              </a:endParaRPr>
            </a:p>
          </p:txBody>
        </p:sp>
        <p:sp>
          <p:nvSpPr>
            <p:cNvPr id="4105" name="Rectangle 9">
              <a:extLst>
                <a:ext uri="{FF2B5EF4-FFF2-40B4-BE49-F238E27FC236}">
                  <a16:creationId xmlns:a16="http://schemas.microsoft.com/office/drawing/2014/main" id="{EC746E24-6200-4B69-B234-8D534DE814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 altLang="cs-CZ">
                <a:solidFill>
                  <a:schemeClr val="accent2"/>
                </a:solidFill>
              </a:endParaRPr>
            </a:p>
          </p:txBody>
        </p:sp>
        <p:sp>
          <p:nvSpPr>
            <p:cNvPr id="4106" name="Rectangle 10">
              <a:extLst>
                <a:ext uri="{FF2B5EF4-FFF2-40B4-BE49-F238E27FC236}">
                  <a16:creationId xmlns:a16="http://schemas.microsoft.com/office/drawing/2014/main" id="{BB6C39AA-AF61-410E-AF22-171A616A32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 altLang="cs-CZ">
                <a:solidFill>
                  <a:schemeClr val="hlink"/>
                </a:solidFill>
              </a:endParaRPr>
            </a:p>
          </p:txBody>
        </p:sp>
        <p:sp>
          <p:nvSpPr>
            <p:cNvPr id="4107" name="Rectangle 11">
              <a:extLst>
                <a:ext uri="{FF2B5EF4-FFF2-40B4-BE49-F238E27FC236}">
                  <a16:creationId xmlns:a16="http://schemas.microsoft.com/office/drawing/2014/main" id="{E96F752F-2645-4D65-9006-CA83CBD381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 altLang="cs-CZ" sz="2400">
                <a:latin typeface="Times New Roman" panose="02020603050405020304" pitchFamily="18" charset="0"/>
              </a:endParaRPr>
            </a:p>
          </p:txBody>
        </p:sp>
        <p:sp>
          <p:nvSpPr>
            <p:cNvPr id="4108" name="Rectangle 12">
              <a:extLst>
                <a:ext uri="{FF2B5EF4-FFF2-40B4-BE49-F238E27FC236}">
                  <a16:creationId xmlns:a16="http://schemas.microsoft.com/office/drawing/2014/main" id="{B122AD39-2A89-48EE-9DD6-9F3775610E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 altLang="cs-CZ">
                <a:solidFill>
                  <a:schemeClr val="accent2"/>
                </a:solidFill>
              </a:endParaRPr>
            </a:p>
          </p:txBody>
        </p:sp>
        <p:sp>
          <p:nvSpPr>
            <p:cNvPr id="4109" name="Rectangle 13">
              <a:extLst>
                <a:ext uri="{FF2B5EF4-FFF2-40B4-BE49-F238E27FC236}">
                  <a16:creationId xmlns:a16="http://schemas.microsoft.com/office/drawing/2014/main" id="{5580E603-9395-4B79-893B-C124AF2769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 altLang="cs-CZ">
                <a:solidFill>
                  <a:schemeClr val="accent2"/>
                </a:solidFill>
              </a:endParaRPr>
            </a:p>
          </p:txBody>
        </p:sp>
      </p:grpSp>
      <p:sp>
        <p:nvSpPr>
          <p:cNvPr id="4110" name="Rectangle 14">
            <a:extLst>
              <a:ext uri="{FF2B5EF4-FFF2-40B4-BE49-F238E27FC236}">
                <a16:creationId xmlns:a16="http://schemas.microsoft.com/office/drawing/2014/main" id="{D0E6BD8D-043A-43FC-BF8B-F6B8BF1213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4111" name="Rectangle 15">
            <a:extLst>
              <a:ext uri="{FF2B5EF4-FFF2-40B4-BE49-F238E27FC236}">
                <a16:creationId xmlns:a16="http://schemas.microsoft.com/office/drawing/2014/main" id="{1A996F07-56AA-4B04-A523-0A1F4D0CFE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112" name="Rectangle 16">
            <a:extLst>
              <a:ext uri="{FF2B5EF4-FFF2-40B4-BE49-F238E27FC236}">
                <a16:creationId xmlns:a16="http://schemas.microsoft.com/office/drawing/2014/main" id="{0F69EE9A-93D7-41FA-9CB8-DA6B26FDCE1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91E342C7-8EE4-40DC-8F90-923C2867E278}" type="datetimeFigureOut">
              <a:rPr lang="cs-CZ" smtClean="0"/>
              <a:t>14.11.2019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7574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2489" y="1189759"/>
            <a:ext cx="6534150" cy="453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093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300" y="1766166"/>
            <a:ext cx="6629400" cy="245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728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017" y="1310264"/>
            <a:ext cx="6848475" cy="420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166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519522"/>
      </p:ext>
    </p:extLst>
  </p:cSld>
  <p:clrMapOvr>
    <a:masterClrMapping/>
  </p:clrMapOvr>
</p:sld>
</file>

<file path=ppt/theme/theme1.xml><?xml version="1.0" encoding="utf-8"?>
<a:theme xmlns:a="http://schemas.openxmlformats.org/drawingml/2006/main" name="Modra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dra" id="{E1F8657E-8B11-4FAD-B4D7-16A05139E09D}" vid="{93E65AAE-A8B7-4B54-B8D5-011BA5AC641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Modra</Template>
  <TotalTime>4</TotalTime>
  <Words>0</Words>
  <Application>Microsoft Office PowerPoint</Application>
  <PresentationFormat>Předvádění na obrazovce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Arial Black</vt:lpstr>
      <vt:lpstr>Times New Roman</vt:lpstr>
      <vt:lpstr>Wingdings</vt:lpstr>
      <vt:lpstr>Modra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Graf kvadratické funkce</dc:title>
  <dc:creator>LB</dc:creator>
  <cp:lastModifiedBy>Lucie Bohata</cp:lastModifiedBy>
  <cp:revision>2</cp:revision>
  <dcterms:created xsi:type="dcterms:W3CDTF">2019-10-21T18:35:15Z</dcterms:created>
  <dcterms:modified xsi:type="dcterms:W3CDTF">2019-11-14T07:58:09Z</dcterms:modified>
</cp:coreProperties>
</file>